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8"/>
  </p:notesMasterIdLst>
  <p:sldIdLst>
    <p:sldId id="260" r:id="rId2"/>
    <p:sldId id="262" r:id="rId3"/>
    <p:sldId id="263" r:id="rId4"/>
    <p:sldId id="264" r:id="rId5"/>
    <p:sldId id="265" r:id="rId6"/>
    <p:sldId id="266" r:id="rId7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343" autoAdjust="0"/>
    <p:restoredTop sz="96208" autoAdjust="0"/>
  </p:normalViewPr>
  <p:slideViewPr>
    <p:cSldViewPr snapToGrid="0">
      <p:cViewPr varScale="1">
        <p:scale>
          <a:sx n="125" d="100"/>
          <a:sy n="125" d="100"/>
        </p:scale>
        <p:origin x="144" y="90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3773BEB-0B12-B39D-40BF-AEBE9E0C3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85" y="204141"/>
            <a:ext cx="1423938" cy="8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16.01.2025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16.01.2025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16.01.2025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9BFA6A-9A63-4E2D-92C0-C77BFA750EDB}" type="datetime1">
              <a:rPr lang="de-DE" noProof="0" smtClean="0"/>
              <a:t>16.01.2025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16.01.2025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16.01.2025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16.01.2025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16.01.2025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16.01.2025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16.01.2025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16.01.2025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440409C-9897-4940-8DB3-931E759C1E19}" type="datetime3">
              <a:rPr lang="en-US" smtClean="0"/>
              <a:pPr/>
              <a:t>16 January 2025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3938470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Research Group Information Systems I | human-</a:t>
            </a:r>
            <a:r>
              <a:rPr lang="de-DE" sz="900" dirty="0" err="1"/>
              <a:t>centered</a:t>
            </a:r>
            <a:r>
              <a:rPr lang="de-DE" sz="900" dirty="0"/>
              <a:t> </a:t>
            </a:r>
            <a:r>
              <a:rPr lang="de-DE" sz="900" dirty="0" err="1"/>
              <a:t>systems</a:t>
            </a:r>
            <a:r>
              <a:rPr lang="de-DE" sz="900" dirty="0"/>
              <a:t> lab (</a:t>
            </a:r>
            <a:r>
              <a:rPr lang="de-DE" sz="900" dirty="0" err="1"/>
              <a:t>h-lab</a:t>
            </a:r>
            <a:r>
              <a:rPr lang="de-DE" sz="900" dirty="0"/>
              <a:t>)</a:t>
            </a:r>
          </a:p>
          <a:p>
            <a:r>
              <a:rPr lang="de-DE" sz="900" dirty="0"/>
              <a:t>YOUR NAME (CHANGE IN SLIDE MASTER)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832146" y="475644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/>
              <a:t>Institute for </a:t>
            </a:r>
            <a:r>
              <a:rPr lang="en-US" altLang="de-DE" sz="900" dirty="0"/>
              <a:t>Information Systems (WIN)</a:t>
            </a:r>
          </a:p>
          <a:p>
            <a:pPr algn="r" eaLnBrk="1" hangingPunct="1">
              <a:spcBef>
                <a:spcPts val="0"/>
              </a:spcBef>
            </a:pPr>
            <a:r>
              <a:rPr lang="en-US" altLang="de-DE" sz="900" dirty="0"/>
              <a:t>We create value from information</a:t>
            </a:r>
          </a:p>
        </p:txBody>
      </p:sp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967C291-C33A-0B20-CBB2-733086070E9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79" y="4760339"/>
            <a:ext cx="603417" cy="3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Thesis Title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{Pitch OR Intermediate OR Final OR Seminar} </a:t>
            </a:r>
            <a:r>
              <a:rPr lang="de-DE" dirty="0" err="1"/>
              <a:t>Presentation</a:t>
            </a:r>
            <a:br>
              <a:rPr lang="de-DE" dirty="0"/>
            </a:br>
            <a:r>
              <a:rPr lang="en-US" dirty="0"/>
              <a:t>Name | Date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endParaRPr lang="de-DE" dirty="0"/>
          </a:p>
          <a:p>
            <a:pPr lvl="1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 	</a:t>
            </a:r>
          </a:p>
          <a:p>
            <a:pPr lvl="2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</a:p>
          <a:p>
            <a:r>
              <a:rPr lang="de-DE" dirty="0"/>
              <a:t>…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5B21-B324-434D-ABB6-684CB6180B39}" type="datetime1">
              <a:rPr lang="de-DE" smtClean="0"/>
              <a:t>16.01.2025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headline</a:t>
            </a:r>
            <a:r>
              <a:rPr lang="de-DE" dirty="0"/>
              <a:t>: Arial 24pt </a:t>
            </a:r>
            <a:r>
              <a:rPr lang="de-DE" dirty="0" err="1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27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</a:p>
          <a:p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16.01.2025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headline</a:t>
            </a:r>
            <a:r>
              <a:rPr lang="de-DE" dirty="0"/>
              <a:t>: Arial 24pt </a:t>
            </a:r>
            <a:r>
              <a:rPr lang="de-DE" dirty="0" err="1"/>
              <a:t>bold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94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</a:p>
          <a:p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16.01.2025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headline</a:t>
            </a:r>
            <a:r>
              <a:rPr lang="de-DE" dirty="0"/>
              <a:t>: Arial 24pt </a:t>
            </a:r>
            <a:r>
              <a:rPr lang="de-DE" dirty="0" err="1"/>
              <a:t>bold</a:t>
            </a:r>
            <a:endParaRPr lang="de-DE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r="15090"/>
          <a:stretch/>
        </p:blipFill>
        <p:spPr/>
      </p:pic>
    </p:spTree>
    <p:extLst>
      <p:ext uri="{BB962C8B-B14F-4D97-AF65-F5344CB8AC3E}">
        <p14:creationId xmlns:p14="http://schemas.microsoft.com/office/powerpoint/2010/main" val="35293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16.01.2025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headline</a:t>
            </a:r>
            <a:r>
              <a:rPr lang="de-DE" dirty="0"/>
              <a:t>: Arial 24pt </a:t>
            </a:r>
            <a:r>
              <a:rPr lang="de-DE" dirty="0" err="1"/>
              <a:t>bold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b="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6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16.01.2025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headline</a:t>
            </a:r>
            <a:r>
              <a:rPr lang="de-DE" dirty="0"/>
              <a:t>: Arial 24pt </a:t>
            </a:r>
            <a:r>
              <a:rPr lang="de-DE" dirty="0" err="1"/>
              <a:t>bold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1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292825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205</Words>
  <Application>Microsoft Office PowerPoint</Application>
  <PresentationFormat>Benutzerdefiniert</PresentationFormat>
  <Paragraphs>37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Design1</vt:lpstr>
      <vt:lpstr>PowerPoint-Präsentation</vt:lpstr>
      <vt:lpstr>Sample headline: Arial 24pt bold</vt:lpstr>
      <vt:lpstr>Sample headline: Arial 24pt bold</vt:lpstr>
      <vt:lpstr>Sample headline: Arial 24pt bold</vt:lpstr>
      <vt:lpstr>Sample headline: Arial 24pt bold</vt:lpstr>
      <vt:lpstr>Sample headline: Arial 24pt bold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Mädche, Alexander (WIN)</cp:lastModifiedBy>
  <cp:revision>76</cp:revision>
  <dcterms:created xsi:type="dcterms:W3CDTF">2017-12-07T14:50:50Z</dcterms:created>
  <dcterms:modified xsi:type="dcterms:W3CDTF">2025-01-16T10:27:38Z</dcterms:modified>
</cp:coreProperties>
</file>